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2C6B9-55A6-4FE0-A07D-DBB449300A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EB12D-75C0-4D85-8049-2ED2E42B48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distribution of the motion induced 3 (±2) Hz oscillation as revealed by minimum variance beamformer algorithms (SAM). Localization of voxels with t values &gt; 2 obtained from pseudo-t statistics estimating the difference in source power between fixation (0–0.5 s) and coherent motion (1.5–2 s) presentation. The 3 rows show the results for 3 representative subjects plotted onto an orthogonalized and normalized anatomic magnetic resonance image of 1 of the subjects (R: right; L: left; F: frontal). The brighter the blue-colored voxels, the more significant the difference in source power for motion presentation compared with fixation. The 3 different sectional planes in the given subject are attached to the voxel with the highest t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CC16A-BEA8-4F7C-BA8D-A31ECC9D86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12, December 2008, Pages 2902–2908,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Spatial distribution of the motion induced 3 (±2) Hz oscillation as revealed by minimum variance beamformer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Spatial distribution of the motion induced 3 (±2) Hz oscillation as revealed by minimum variance beamformer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2024-04-26T13:30:34Z</dcterms:modified>
</cp:coreProperties>
</file>