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CB3289-FF71-4A11-9812-A6E3200EFF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1DA30F-906E-479D-AB74-418C1F9AC0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Categories of drug alerts.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7C6460-09EF-4CB0-998D-908D6EC0CF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9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16, Issue 4, July 2009, Pages 531–538,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https://doi.org/10.1197/jamia.M2910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Categories of drug alerts.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Categories of drug alerts.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2024-05-08T18:44:16Z</dcterms:modified>
</cp:coreProperties>
</file>