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2CF1D-58A3-471B-89B6-A6ADEDD75A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4A2D97-81DE-4D3E-A52D-990E53587B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Categories of drug alerts.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24EC0-BF36-4110-BB50-3250F5BC0E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9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4, July 2009, Pages 531–538,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Categories of drug alerts.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Categories of drug alerts.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2024-09-19T03:11:35Z</dcterms:modified>
</cp:coreProperties>
</file>