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48A643-8005-453A-9C45-26F7D4679E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AAB22-ACFE-4F1A-8EBF-CEC4EC72C5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Polar plots of presented orientations. Distributions of all orientations presented to the 14 subjects are plotted for each task. Only oblique orientations between both the 20–70 and 110–160° ranges (oblique dashed lines) were presented. Orientations were first transformed into radians. The proportion of each orientation presented during a specific task was then calculated and multiplied by the corresponding cosine (yielding the x-axis values) and sine (yielding the y-axis values) of each orientation. The plots were smoothed using a bin width of 10°.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27328-38D1-4BE0-9611-3BA758F02C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59–72,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Polar plots of presented orientations. Distributions of all orientations presented to the 14 subjects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Polar plots of presented orientations. Distributions of all orientations presented to the 14 subjects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2024-04-26T20:07:11Z</dcterms:modified>
</cp:coreProperties>
</file>