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F4A20B-2263-49BC-B277-6F1F025EF5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21FD4-8B49-459E-8666-50DCB9DBFF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6. Experiment 2 — activation maps. (A) Two color map contrasting the 4 Hz with the 1 Hz condition. Visual activation was mapped [P &lt; 10–3 in both n = 1 (left panel) and n = 8 (right panel)] and color coded according to the same conventions as the map in Figure 3B. (B) Superposition of 4 versus 1 Hz contrast onto visual activation. As in Figure 3C, the red voxels represent the visual activation map and the blue voxels represent the 4 Hz versus 1 Hz conditions activation map. Purple voxels represent the overlap between both maps. Abbreviations as in Figure 4. Note that here too, occipito-temporal cortex showed a higher similarity between the 4 and 1 Hz activations.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DC8FD-404C-4B1E-A91E-9A2441A9AA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6. Experiment 2 — activation maps. (A) Two color map contrasting the 4 Hz with the 1 Hz condition.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6. Experiment 2 — activation maps. (A) Two color map contrasting the 4 Hz with the 1 Hz condition.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2024-04-27T01:05:37Z</dcterms:modified>
</cp:coreProperties>
</file>