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679CF9-F76C-4824-8200-E461FB71A9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5EF7E-23D5-48AC-BADE-47C1DF343A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reducing the stimulus duration to 0.20 s (A) or of introducing variable short (B) or variable long (C) inter-trial intervals in experiment 2. Mean + SEM percentage correct (left panels) and latency to respond correctly (right panels) in a baseline session preceding the manipulation (□) and in test sessions (□) are shown. Asterisks indicate P &lt; 0.05 compared to the baseline performance. There were significant interactions between the effects of the lesions and the effects of introducing a variable short (B, right) or long (C, left) ITI, with a tendency for mPFC rats to be less affected by these two manipulations than animals in other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4D771-4E8E-4687-A9DE-7DD75E96D5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1254–1268,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Effect of reducing the stimulus duration to 0.20 s (A) or of introducing variable short (B) or variable long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Effect of reducing the stimulus duration to 0.20 s (A) or of introducing variable short (B) or variable long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2024-09-21T01:36:08Z</dcterms:modified>
</cp:coreProperties>
</file>