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7233F2-7572-47CB-9C92-92FC5CABF6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9C7AA-8596-44C3-9E4C-A370AC0BE3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reducing the stimulus duration to 0.20 s (A) or of introducing variable short (B) or variable long (C) inter-trial intervals in experiment 2. Mean + SEM percentage correct (left panels) and latency to respond correctly (right panels) in a baseline session preceding the manipulation (□) and in test sessions (□) are shown. Asterisks indicate P &lt; 0.05 compared to the baseline performance. There were significant interactions between the effects of the lesions and the effects of introducing a variable short (B, right) or long (C, left) ITI, with a tendency for mPFC rats to be less affected by these two manipulations than animals in other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567C4-D39D-4FA4-BEA3-84396C3931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1254–1268,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 </a:t>
            </a:r>
            <a:r>
              <a:rPr lang="en-US" altLang="en-US" b="0"/>
              <a:t>Effect of reducing the stimulus duration to 0.20 s (A) or of introducing variable short (B) or variable long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 Effect of reducing the stimulus duration to 0.20 s (A) or of introducing variable short (B) or variable long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2024-05-05T01:12:39Z</dcterms:modified>
</cp:coreProperties>
</file>