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FB8CF-3A81-46E6-B5C0-C55712A0F4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0C480-EF7E-48CD-8E76-AFEB0C276E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4A17B-3EC4-4521-9159-3C4D0AE4FE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2024-04-26T06:57:07Z</dcterms:modified>
</cp:coreProperties>
</file>