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53C82-62EE-49D4-A3CB-D8ACE87DEC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5FB33-DE57-4AAD-A868-803B7F943C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Phases of cardiac wound healing in humans. (Numbers refer to the different phases of wound healing). Abbreviations: ECM: extracellular matrix; PMN: neutrophilic granulocytes.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BA410-23FB-4BC7-85C4-A2D5D6D5EE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Signal transduction pathways of frizzled receptors.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BA410-23FB-4BC7-85C4-A2D5D6D5EED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Factors in cardiac structure that determine cardiac function after infarction.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BA410-23FB-4BC7-85C4-A2D5D6D5EED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9)00212-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0008-6363(99)00212-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S0008-6363(99)00212-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44, Issue 2, November 1999, Pages 232–241,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https://doi.org/10.1016/S0008-6363(99)00212-6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Phases of cardiac wound healing in humans. (Numbers refer to the different phases of wound healing).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64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44, Issue 2, November 1999, Pages 232–241,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https://doi.org/10.1016/S0008-6363(99)00212-6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Signal transduction pathways of frizzled receptors.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7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44, Issue 2, November 1999, Pages 232–241,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https://doi.org/10.1016/S0008-6363(99)00212-6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Factors in cardiac structure that determine cardiac function after infarction.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961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Phases of cardiac wound healing in humans. (Numbers refer to the different phases of wound healing). ...</vt:lpstr>
      <vt:lpstr>Fig. 2 Signal transduction pathways of frizzled receptors.
</vt:lpstr>
      <vt:lpstr>Fig. 3 Factors in cardiac structure that determine cardiac function after infarction.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2024-04-26T15:11:39Z</dcterms:modified>
</cp:coreProperties>
</file>