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B55FFB-BB0B-471E-8234-D188F1E4AD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72101A-E5F3-4B5C-855D-A89A2F1454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Striving for the most complete coverage with acceptable accuracy, OrthoDB provides tentative associations of the vast majority of classified genes with Gene Ontology (GO) and InterPro functional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D48D2-6E0A-4FC3-B585-D06AF0F500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 sample result page, featuring functional Gene Ontology (GO), InterPro and phenotype annotations, as well as evolutionary related groups, phyletic profile and relative divergence among orthologs.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D48D2-6E0A-4FC3-B585-D06AF0F5001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9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q9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D283–D288,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https://doi.org/10.1093/nar/gkq930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Striving for the most complete coverage with acceptable accuracy, OrthoDB provides tentative associations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527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D283–D288,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https://doi.org/10.1093/nar/gkq930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a sample result page, featuring functional Gene Ontology (GO), InterPro and phenotype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34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Striving for the most complete coverage with acceptable accuracy, OrthoDB provides tentative associations of ...</vt:lpstr>
      <vt:lpstr>Figure 2. Screenshot of a sample result page, featuring functional Gene Ontology (GO), InterPro and phenotype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2024-09-19T07:12:36Z</dcterms:modified>
</cp:coreProperties>
</file>