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B5E32-3F76-4904-B4BA-B5B948BE63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F6D0A-68B8-410E-9D0B-46FCB90B0C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Striving for the most complete coverage with acceptable accuracy, OrthoDB provides tentative associations of the vast majority of classified genes with Gene Ontology (GO) and InterPro functional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A830E-2231-4183-A746-5CBBA5413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 sample result page, featuring functional Gene Ontology (GO), InterPro and phenotype annotations, as well as evolutionary related groups, phyletic profile and relative divergence among orthologs.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A830E-2231-4183-A746-5CBBA5413CB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D283–D288,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Striving for the most complete coverage with acceptable accuracy, OrthoDB provides tentative associations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52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D283–D288,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a sample result page, featuring functional Gene Ontology (GO), InterPro and phenotype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3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Striving for the most complete coverage with acceptable accuracy, OrthoDB provides tentative associations of ...</vt:lpstr>
      <vt:lpstr>Figure 2. Screenshot of a sample result page, featuring functional Gene Ontology (GO), InterPro and phenotype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2024-05-08T01:33:22Z</dcterms:modified>
</cp:coreProperties>
</file>