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338620-41E6-4F93-BBCA-C87989692A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29DD3-2D48-49B2-805D-1050DEB36B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Striving for the most complete coverage with acceptable accuracy, OrthoDB provides tentative associations of the vast majority of classified genes with Gene Ontology (GO) and InterPro functional attributes.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5DCCC-3520-4A91-B668-3CD45DC7EE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a sample result page, featuring functional Gene Ontology (GO), InterPro and phenotype annotations, as well as evolutionary related groups, phyletic profile and relative divergence among orthologs.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5DCCC-3520-4A91-B668-3CD45DC7EEF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9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q9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D283–D288,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https://doi.org/10.1093/nar/gkq930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Striving for the most complete coverage with acceptable accuracy, OrthoDB provides tentative associations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527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D283–D288,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https://doi.org/10.1093/nar/gkq930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a sample result page, featuring functional Gene Ontology (GO), InterPro and phenotype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34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Striving for the most complete coverage with acceptable accuracy, OrthoDB provides tentative associations of ...</vt:lpstr>
      <vt:lpstr>Figure 2. Screenshot of a sample result page, featuring functional Gene Ontology (GO), InterPro and phenotype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2024-09-20T03:29:56Z</dcterms:modified>
</cp:coreProperties>
</file>