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0E8A2-8CBC-43B3-A6C5-2E3AD1F655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A1920-E21D-4EC2-97B6-2C83E5BA63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Pre-SMA responses elicited by self-determined-choice trials relative to forced-choice trials when participants initiated the task (i.e., when participants pressed a button; P &lt; 0.001, uncorrected). Neural responses are displayed in coronal and transaxial formats.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ED767-27EB-49CC-9E59-5CCC4EC6E7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Pre-SMA responses elicited by self-determined-choice trials relative to forced-choice trials when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Pre-SMA responses elicited by self-determined-choice trials relative to forced-choice trials when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2024-04-26T06:37:42Z</dcterms:modified>
</cp:coreProperties>
</file>