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2DB7EC-5207-4230-986D-AA14DE367B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6D0B41-FAA0-44E9-B9C9-6A67789D84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Ascorbic acid concentration–time product (mmol h/l) for each ascorbic acid infusion. The concentration–time product is directly proportional to the dose per kilogram body weight. y = (61.85 ± 4.15) x + 1.35 ± 3.10; r2 = 0.870, P &lt; 0.0001.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03103B-7974-4824-BA8D-E05162EF66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n3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19, Issue 11, November 2008, Pages 1969–1974,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https://doi.org/10.1093/annonc/mdn377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Ascorbic acid concentration–time product (mmol h/l) for each ascorbic acid infusion. The concentration–time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Ascorbic acid concentration–time product (mmol h/l) for each ascorbic acid infusion. The concentration–time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2024-04-26T06:30:51Z</dcterms:modified>
</cp:coreProperties>
</file>