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D1397F-784F-430D-BB2A-0F544798B3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E0940-5DD2-4513-AC7F-EBFE0BA675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Visualization of growing follicles after grafting, using MRI. (a) Box designed for restraining the animals for MRI. (b) Fast MRI, scanning of the animals to position them correctly before final imaging. (c) Antral follicle visualized by MRI, grafted into B-site. (d) Macroscopic image of the same follicle as (c) after recovery. (e) Growing follicle in B-site OT graft, visualized by ultrasonography (scale bar 4.6 mm). Please notice that owing to oval shape of the follicle, the transverse axis of the follicle (scale bar 4.6 mm) was recorded as the actual size (longitudinal axis in this follicle is 6.5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E46F3-90AA-4C69-801D-9D4C8B635D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q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25, Issue 6, 1 June 2010, Pages 1458–1470, </a:t>
            </a:r>
            <a:r>
              <a:rPr lang="en-US" altLang="en-US" sz="1000">
                <a:solidFill>
                  <a:srgbClr val="333333"/>
                </a:solidFill>
                <a:hlinkClick r:id="rId3"/>
              </a:rPr>
              <a:t>https://doi.org/10.1093/humrep/deq055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Visualization of growing follicles after grafting, using MRI. (a) Box designed for restraining the animals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Visualization of growing follicles after grafting, using MRI. (a) Box designed for restraining the animals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2024-04-26T01:07:04Z</dcterms:modified>
</cp:coreProperties>
</file>