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FD06B-E862-4A79-8DE1-71ABC3CD62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4B931-825F-4510-A3EC-328E0E9967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CONSORT diagram showing the number of patients recruited into the HEMATOCRIT study, randomized, followed and analysed.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ERA-EDTA.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BFCE-51C1-4B28-807F-123050767F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Box and whisker plots of percentage TSAT with HIP (grey bars) compared with ferrous sulphate (checked bars) treatment at Months 0 (Baseline), 2 (M2), 4 (M4) and 6 (M6) post-commencement of study medication. The horizontal lines within the boxes represent median values. The upper and lower limits of each box represent the upper and lower quartiles, respectively. The upper and lower error bars represent the 90th and 10th percentiles, respectively. The solid dots represent outliers.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ERA-EDTA.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BFCE-51C1-4B28-807F-123050767FF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s37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gfs372"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27, Issue 11, November 2012, Pages 4146–4153, </a:t>
            </a:r>
            <a:r>
              <a:rPr lang="en-US" altLang="en-US" sz="1000">
                <a:solidFill>
                  <a:srgbClr val="333333"/>
                </a:solidFill>
                <a:hlinkClick r:id="rId3"/>
              </a:rPr>
              <a:t>https://doi.org/10.1093/ndt/gfs372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CONSORT diagram showing the number of patients recruited into the HEMATOCRIT study, randomized, followed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26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27, Issue 11, November 2012, Pages 4146–4153, </a:t>
            </a:r>
            <a:r>
              <a:rPr lang="en-US" altLang="en-US" sz="1000">
                <a:solidFill>
                  <a:srgbClr val="333333"/>
                </a:solidFill>
                <a:hlinkClick r:id="rId3"/>
              </a:rPr>
              <a:t>https://doi.org/10.1093/ndt/gfs372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Box and whisker plots of percentage TSAT with HIP (grey bars) compared with ferrous sulphate (checked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05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CONSORT diagram showing the number of patients recruited into the HEMATOCRIT study, randomized, followed and ...</vt:lpstr>
      <vt:lpstr>Fig. 2. Box and whisker plots of percentage TSAT with HIP (grey bars) compared with ferrous sulphate (checked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2024-05-01T21:26:11Z</dcterms:modified>
</cp:coreProperties>
</file>