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493AF-E7B5-4F9E-85CD-F004D1F9F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5F6F0-C955-411A-877D-C58FDE9447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6B91F-6F69-4A9D-B445-8661606480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2024-04-26T14:33:16Z</dcterms:modified>
</cp:coreProperties>
</file>