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6311F-F345-4A7B-82A5-B20BFDE5C7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00B2E-6CD3-4558-9B1A-CCB58F502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that show greater activation in response to famous faces compared with unfamiliar faces for patient Z.D. (left) and 10 normal participants at the group level (right) (P &lt; 0.001 uncorrected, k ≥ 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1EC49-7F52-4A90-971E-7880EF3390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2081–2092,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Regions that show greater activation in response to famous faces compared with unfamiliar faces for patient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Regions that show greater activation in response to famous faces compared with unfamiliar faces for patient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2024-04-26T08:31:03Z</dcterms:modified>
</cp:coreProperties>
</file>