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33664E-CD9F-40D8-B68F-1EC362C05D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75B17-21A7-46FD-98CF-55D434A5F0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03287-78E2-4D4B-849E-75C91FF098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2024-04-26T22:27:51Z</dcterms:modified>
</cp:coreProperties>
</file>