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698474-7F26-438B-BAC9-693BCCB942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1276C4-0678-41E9-9D1E-E23A749D14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Contour plots showing slices through the likelihood for four DV(z) cubic spline nodes at z= 0.1, z= 0.2, z= 0.3 and z= 0.45, calculated for our default analysis using six power spectra, uber-calibration and a fixed BAO damping scale of Ddamp= 10 h−1 Mpc. Shaded regions are plotted for , which for a multivariate Gaussian distribution with two degrees of freedom correspond to 68, 95 and 99 per cent confidence intervals. Likelihoods were adjusted to match these Gaussian confidence intervals as described in Section 5. In each panel, the nodes that are not shown were fixed at the default ΛCDM (Ωm= 0.25, ΩΛ= 0.75) values. We use shaded regions in this plot to show the likelihood surface, compared with the contours in Figs 7 and 8 because the likelihood surface is more complicated with four nodes, and the shading helps to distinguish peaks from troughs.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A1AAB9-8B91-49B9-B682-F5E0926B7F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81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401, Issue 4, February 2010, Pages 2148–2168, </a:t>
            </a:r>
            <a:r>
              <a:rPr lang="en-US" altLang="en-US" sz="1000">
                <a:solidFill>
                  <a:srgbClr val="333333"/>
                </a:solidFill>
                <a:hlinkClick r:id="rId3"/>
              </a:rPr>
              <a:t>https://doi.org/10.1111/j.1365-2966.2009.15812.x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Contour plots showing slices through the likelihood for four D</a:t>
            </a:r>
            <a:r>
              <a:rPr lang="en-US" altLang="en-US" b="0" baseline="-25000"/>
              <a:t>V</a:t>
            </a:r>
            <a:r>
              <a:rPr lang="en-US" altLang="en-US" b="0"/>
              <a:t>(z) cubic spline nodes at z= 0.1,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Contour plots showing slices through the likelihood for four DV(z) cubic spline nodes at z= 0.1,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2024-04-26T03:50:46Z</dcterms:modified>
</cp:coreProperties>
</file>