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4DBDA-B2C2-4CB4-B63C-2402A77284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5CB6B-4467-4109-B795-A8B53E9C4E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vertical distribution pattern of the species and temperature profiles. The pie charts indicate the contribution of each biogeographical group to total species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63494-4CEB-4359-B16A-9DB987B80E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p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4, April 2010, Pages 441–456,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https://doi.org/10.1093/plankt/fbp144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The vertical distribution pattern of the species and temperature profiles. The pie charts indicate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The vertical distribution pattern of the species and temperature profiles. The pie charts indicate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2024-04-27T02:49:19Z</dcterms:modified>
</cp:coreProperties>
</file>