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D2E7AD-01F2-4980-843C-72F2012962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3B6AB6-D106-452F-9EC3-CBDAA176BF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T2-weighted reconstructed MR image in a transverse plane of (A) a normal control fetus aged 31+5 weeks and (B) a fetus aged 30 weeks with isolated ventriculomegaly. Fetal ventriculomegaly is diagnosed when the atrial diameter is equal or exceeds 10 mm. The calipers are placed inside the low signal intensity of the inner edge of the ventricular wall and perpendicular to the long axis of the ventricle.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29D291-6B8F-48E3-BB3B-DCE9BFFC55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2141–2150, </a:t>
            </a:r>
            <a:r>
              <a:rPr lang="en-US" altLang="en-US" sz="1000">
                <a:solidFill>
                  <a:srgbClr val="333333"/>
                </a:solidFill>
                <a:hlinkClick r:id="rId3"/>
              </a:rPr>
              <a:t>https://doi.org/10.1093/cercor/bht062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t>
            </a:r>
            <a:r>
              <a:rPr lang="en-US" altLang="en-US" b="0" baseline="-25000"/>
              <a:t>2</a:t>
            </a:r>
            <a:r>
              <a:rPr lang="en-US" altLang="en-US" b="0"/>
              <a:t>-weighted reconstructed MR image in a transverse plane of (A) a normal control fetus aged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T2-weighted reconstructed MR image in a transverse plane of (A) a normal control fetus aged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2024-04-26T11:35:51Z</dcterms:modified>
</cp:coreProperties>
</file>