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18112-D195-4F83-B80B-2326872FE6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DD3E8-38C3-44FF-94FE-BDDDE8E6F6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ELISA of fH-Ile62 and fH-Val62 binding to C3b. (A) Interaction between serial dilutions of purified fH-Ile62 (open circles) or fH-Val62 (filled circles) with C3b deposited in 96-well plates is expressed as Abs492. Mean ± SD of three independent experiments are shown. Inset panel shows the double reciprocal plot of the fH-Ile62 (open circles) and fH-Val62 (filled circles) C3b binding curves. Multiple linear regression analysis revealed significant differences between Val62 and Ile62 binding to C3b (P &lt; 0.0001). (B) SDS–PAGE illustrating the fH-Ile62 and fH-Val62 purified from the plasma of homozygote carriers as described in Materials and Methods and then gel filtered to remove aggregates.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1C392-9729-4F9E-B7CE-0D8447252C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18, 15 September 2009, Pages 3452–3461,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ELISA of fH-Ile</a:t>
            </a:r>
            <a:r>
              <a:rPr lang="en-US" altLang="en-US" b="0" baseline="-25000"/>
              <a:t>62</a:t>
            </a:r>
            <a:r>
              <a:rPr lang="en-US" altLang="en-US" b="0"/>
              <a:t> and fH-Val</a:t>
            </a:r>
            <a:r>
              <a:rPr lang="en-US" altLang="en-US" b="0" baseline="-25000"/>
              <a:t>62</a:t>
            </a:r>
            <a:r>
              <a:rPr lang="en-US" altLang="en-US" b="0"/>
              <a:t> binding to C3b. (A) Interaction between serial dilutions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ELISA of fH-Ile62 and fH-Val62 binding to C3b. (A) Interaction between serial dilutions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2024-04-26T16:13:27Z</dcterms:modified>
</cp:coreProperties>
</file>