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92722-5513-4DCE-B421-05030F0369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6E748-0AE1-4C16-96F8-A73B0A8DF6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Chinese leader officiating in Sun Yee On investment in 1993.
Source: Next Magazine 27 August 1993.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Centre for Crime and Justice Studies (ISTD).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EACF9-356F-4B01-BB61-BCCA939801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Share price movement of CPH in 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Centre for Crime and Justice Studies (ISTD).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EACF9-356F-4B01-BB61-BCCA9398015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Dimensions of social capital in triad organized crime.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Centre for Crime and Justice Studies (ISTD).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EACF9-356F-4B01-BB61-BCCA9398015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c/azq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c/azq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c/azq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Criminol</a:t>
            </a:r>
            <a:r>
              <a:rPr lang="en-US" altLang="en-US" sz="1000">
                <a:solidFill>
                  <a:srgbClr val="333333"/>
                </a:solidFill>
              </a:rPr>
              <a:t>, Volume 50, Issue 5, September 2010, Pages 851–872,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https://doi.org/10.1093/bjc/azq022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 Chinese leader officiating in Sun Yee On investment in 1993.
Source: Next Magazine 27 August 1993.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Criminol</a:t>
            </a:r>
            <a:r>
              <a:rPr lang="en-US" altLang="en-US" sz="1000">
                <a:solidFill>
                  <a:srgbClr val="333333"/>
                </a:solidFill>
              </a:rPr>
              <a:t>, Volume 50, Issue 5, September 2010, Pages 851–872,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https://doi.org/10.1093/bjc/azq022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Share price movement of CPH in 1999.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776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Criminol</a:t>
            </a:r>
            <a:r>
              <a:rPr lang="en-US" altLang="en-US" sz="1000">
                <a:solidFill>
                  <a:srgbClr val="333333"/>
                </a:solidFill>
              </a:rPr>
              <a:t>, Volume 50, Issue 5, September 2010, Pages 851–872,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https://doi.org/10.1093/bjc/azq022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Dimensions of social capital in triad organized crime.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84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A Chinese leader officiating in Sun Yee On investment in 1993.
Source: Next Magazine 27 August 1993.
</vt:lpstr>
      <vt:lpstr>FIG. 2 Share price movement of CPH in 1999.
</vt:lpstr>
      <vt:lpstr>FIG. 3 Dimensions of social capital in triad organized crime.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2024-04-26T07:43:14Z</dcterms:modified>
</cp:coreProperties>
</file>