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62C434-47A3-435D-8A57-C3AE3E85F7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5A9B50-B86E-4EB1-BAFA-B021CD3731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DC6719-8069-42AF-ACAD-F29127ACAB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2024-04-26T04:03:00Z</dcterms:modified>
</cp:coreProperties>
</file>