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851DC0-D923-4A88-B9E4-6FB628C8D4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8D3E18-CB85-4389-900F-6EE021CD59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Benchmark Mapitope, Episearch and MimoPro with MimoBench. The string under the X-axis is the case tested. Each case has the format: PDB ID_Mimotope Set ID, where the left part is the PDB code of corresponding target–template structure, the right part is entry ID of the mimotope set. (A) Antibody–antigen group, (B) receptor–ligand group and (C) other protein–protein interaction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70C345-7CC5-4436-A2A5-23174F889DD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Success cases of Mapitope, Episearch and MimoPro with AUC above 0.8. The cases are written in the same format described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70C345-7CC5-4436-A2A5-23174F889DD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9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92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D271–D277, </a:t>
            </a:r>
            <a:r>
              <a:rPr lang="en-US" altLang="en-US" sz="1000">
                <a:solidFill>
                  <a:srgbClr val="333333"/>
                </a:solidFill>
                <a:hlinkClick r:id="rId3"/>
              </a:rPr>
              <a:t>https://doi.org/10.1093/nar/gkr922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Benchmark Mapitope, Episearch and MimoPro with MimoBench. The string under the X-axis is the case tested.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591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D271–D277, </a:t>
            </a:r>
            <a:r>
              <a:rPr lang="en-US" altLang="en-US" sz="1000">
                <a:solidFill>
                  <a:srgbClr val="333333"/>
                </a:solidFill>
                <a:hlinkClick r:id="rId3"/>
              </a:rPr>
              <a:t>https://doi.org/10.1093/nar/gkr922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Success cases of Mapitope, Episearch and MimoPro with AUC above 0.8. The cases are written in the same format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461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Benchmark Mapitope, Episearch and MimoPro with MimoBench. The string under the X-axis is the case tested. ...</vt:lpstr>
      <vt:lpstr>Figure 2. Success cases of Mapitope, Episearch and MimoPro with AUC above 0.8. The cases are written in the same format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2024-04-26T22:34:54Z</dcterms:modified>
</cp:coreProperties>
</file>