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F20389-9F69-445C-8E92-E2F523252F1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AC79F9-2DE4-4C38-92AB-5755D28E7BE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F2DB21-D8BD-417D-88CA-39613CD36D5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2024-09-20T15:26:34Z</dcterms:modified>
</cp:coreProperties>
</file>