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F20C8-9F26-447A-8D54-F4E396B5A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8CD05-C6E8-41C1-BC3A-73F78A76D3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102AD-E458-4C52-AFBA-66FB062F06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2024-05-04T08:03:51Z</dcterms:modified>
</cp:coreProperties>
</file>