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94512E-DB05-448F-9D37-D42264DF59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EA4325-A368-4B00-B9D3-E7CF3476D6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Cumulative power comparison among 3 main true genetic models by random-effects calculations (dominant in A, B, and C; log additive in D, E, and F; and recessive in G, H, and I) in meta-analyses of up to 30 data sets (with an average of 2,000 participants, a range of 1,000–3,000 in each, and a case-control ratio of 1.0), combining data from common gene variants (minor allele frequency, f = 0.4) with modest effect sizes (odds ratio = 1.3). In each panel, power is given under the correct and under misspecified genetic models. Models of analysis: dominant = squares; log additive (per allele risk) = triangles; and recessive = circles. Power is calculated by the proportion of simulated meta-analyses that exceed the threshold of P &lt; 10−7. The region of power desert is illustrated by open symbols in panels C, E, F, and I. τ2, between-study variance.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© The Author 2009. Published by Oxford University Press on behalf of the Johns Hopkins Bloomberg School of Public Health.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71EEEA-9337-493C-BD95-847527EF2C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Median bias in summary effect sizes (logarithm of the odds ratio) for different true underlying modes of inheritance (dominant in A, B, and C; log additive in D, E, and F; and recessive in G, H, and I) and misspecified genetic models under random-effects calculations. Models of analysis: dominant = squares; log additive (per allele risk) = triangles; and recessive = circles. Bias was calculated as the median ratio of the detected effect size and the true effect size computed from the set of meta-analyses showing statistically significant signals at P &lt; 10−7. τ2, between-study variance.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© The Author 2009. Published by Oxford University Press on behalf of the Johns Hopkins Bloomberg School of Public Health.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71EEEA-9337-493C-BD95-847527EF2C3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Cumulative power comparison among 3 main true genetic models by fixed-effects calculations (dominant in A, B, and C; log additive in D, E, and F; and recessive in G, H, and I) in meta-analyses of up to 30 data sets (with an average of 2,000 participants, a range of 1,000–3,000 in each, and a case-control ratio of 1.0), combining data from common gene variants (minor allele frequency, f = 0.4) with modest effect sizes (odds ratio = 1.3). In each panel, power is given under the correct and under misspecified genetic models. Models of analysis: dominant = squares; log additive (per allele risk) = triangles; and recessive = circles. Power is calculated by the proportion of simulated meta-analyses that exceed the threshold of P &lt; 10−7. τ2, between-study variance.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© The Author 2009. Published by Oxford University Press on behalf of the Johns Hopkins Bloomberg School of Public Health.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71EEEA-9337-493C-BD95-847527EF2C3F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Bias in between-study variance (τ2) estimates for the set of meta-analyses that showed statistically significant results (P &lt; 10−7) under different true underlying genetic models (dominant in A; log additive in B; and recessive in C) with heterogeneity (τ2 = 0.05). Models of analysis: dominant = squares; log additive (per allele risk) = triangles; and recessive = circles.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© The Author 2009. Published by Oxford University Press on behalf of the Johns Hopkins Bloomberg School of Public Health.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71EEEA-9337-493C-BD95-847527EF2C3F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p26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je/kwp26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aje/kwp26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aje/kwp26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170, Issue 10, 15 November 2009, Pages 1197–1206,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https://doi.org/10.1093/aje/kwp262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Cumulative power comparison among 3 main true genetic models by random-effects calculations (dominant in A,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93900" y="1371600"/>
            <a:ext cx="516367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170, Issue 10, 15 November 2009, Pages 1197–1206,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https://doi.org/10.1093/aje/kwp262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Median bias in summary effect sizes (logarithm of the odds ratio) for different true underlying modes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68500" y="1371600"/>
            <a:ext cx="520132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170, Issue 10, 15 November 2009, Pages 1197–1206,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https://doi.org/10.1093/aje/kwp262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Cumulative power comparison among 3 main true genetic models by fixed-effects calculations (dominant in A, B,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17700" y="1371600"/>
            <a:ext cx="531271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170, Issue 10, 15 November 2009, Pages 1197–1206,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https://doi.org/10.1093/aje/kwp262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Bias in between-study variance (τ</a:t>
            </a:r>
            <a:r>
              <a:rPr lang="en-US" altLang="en-US" b="0" baseline="30000"/>
              <a:t>2</a:t>
            </a:r>
            <a:r>
              <a:rPr lang="en-US" altLang="en-US" b="0"/>
              <a:t>) estimates for the set of meta-analyses that showed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543300" y="1371600"/>
            <a:ext cx="205820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Cumulative power comparison among 3 main true genetic models by random-effects calculations (dominant in A, ...</vt:lpstr>
      <vt:lpstr>Figure 2. Median bias in summary effect sizes (logarithm of the odds ratio) for different true underlying modes of ...</vt:lpstr>
      <vt:lpstr>Figure 3. Cumulative power comparison among 3 main true genetic models by fixed-effects calculations (dominant in A, B, ...</vt:lpstr>
      <vt:lpstr>Figure 4. Bias in between-study variance (τ2) estimates for the set of meta-analyses that showed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2024-04-26T22:17:30Z</dcterms:modified>
</cp:coreProperties>
</file>