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0EEC0D-D245-401A-8CD8-605CE38661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8B6D02-EA5D-4278-915B-2669F6B33A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4F9399-CC77-4A23-8BFE-308C4EA084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2024-04-26T06:00:27Z</dcterms:modified>
</cp:coreProperties>
</file>