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BF60D1-038B-4ED9-9853-8E09837D6D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99FA0E-C394-4CCC-86BC-DEC180C208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ROC curve calculated for the screening battery (n = 70, cut-off = 9, AUC = 0.884). The diagonal line on the graph shows random classification, the ROC curve shows the correct classification (y-axis = sensitivity, x-axis = (1 − specificity)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447418-4613-4223-BBCC-6764B16550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t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28, Issue 5, August 2013, Pages 492–498,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https://doi.org/10.1093/arclin/act027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ROC curve calculated for the screening battery (n = 70, cut-off = 9, AUC = 0.884). The diagonal line on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38400" y="1371600"/>
            <a:ext cx="425710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ROC curve calculated for the screening battery (n = 70, cut-off = 9, AUC = 0.884). The diagonal line on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2024-04-26T04:28:40Z</dcterms:modified>
</cp:coreProperties>
</file>