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E7EE9-71A9-4E85-A664-5C954AEA53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8AE7F-92BB-498F-B5AF-F088EB9E65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75118C-CFAC-4EDC-9F38-E2A581601F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2024-09-20T03:15:10Z</dcterms:modified>
</cp:coreProperties>
</file>