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AFBA32-5A5C-4E00-89AE-89F38D34D8B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9E7A5D-EE53-47C4-9096-CD9E5F0F5BC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56515A-62B8-4F8A-83E8-5150286432F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2024-09-19T10:37:25Z</dcterms:modified>
</cp:coreProperties>
</file>