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17117-385F-4BD6-B6A5-F2C2014884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7FD24B-D283-44AF-AACF-115070E280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91B5D-7684-4DD9-AE0E-4EBFDF72E8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2024-05-08T00:18:41Z</dcterms:modified>
</cp:coreProperties>
</file>