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F2224-1345-4699-8FE8-17BFBFA7F3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4339E-A82E-42BA-A341-526220F940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DDB84-4365-4999-9C71-D35F2EDAD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2024-04-26T15:14:52Z</dcterms:modified>
</cp:coreProperties>
</file>