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BF6F4-8B9D-4BD5-A4E0-0BF8F13531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9B419F-F71B-444B-B467-A5EF7A37FF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Connectivity probabilities between major white-matter bundles and face-responsive regions (analysis 3). Each panel represents the connectivity probability from the AF and the ILF toward each of the face-responsive ROIs (F = FFA, O = OFA, S = STS, P = PCC, A = AMG, C = CAL). The connectivity probability is expressed as a proportion of all connections in both hemispheres, thus permitting comparison across hemisphere. The error bar indicates the standard error.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335803-C98E-4893-8D71-2CB1AE44F9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1564–1576,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Connectivity probabilities between major white-matter bundles and face-responsive regions (analysis 3).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Connectivity probabilities between major white-matter bundles and face-responsive regions (analysis 3).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2024-04-26T22:06:16Z</dcterms:modified>
</cp:coreProperties>
</file>