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F3AB58-5AFA-41BD-873C-59A45550234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1F5295-6C0A-4E92-AF10-169F28E8332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Discrimination thresholds in the normal quadrant and the V4-affected quadrant (V4) across the three distracter conditions (a). Bars represent averages based on at least 60 thresholds; error bars indicate standard error of the mean. Mean responses to each target stimulus presented alone were correlated to the responses to the same stimulus with inside or outside distracters in the normal quadrant and in the V4-affected quadrant (b).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2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F256B0-2473-4737-A5E1-D8439858017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1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2, February 2005, Pages 141–151, </a:t>
            </a:r>
            <a:r>
              <a:rPr lang="en-US" altLang="en-US" sz="1000">
                <a:solidFill>
                  <a:srgbClr val="333333"/>
                </a:solidFill>
                <a:hlinkClick r:id="rId3"/>
              </a:rPr>
              <a:t>https://doi.org/10.1093/cercor/bhh117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Discrimination thresholds in the normal quadrant and the V4-affected quadrant (V4) across the three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Discrimination thresholds in the normal quadrant and the V4-affected quadrant (V4) across the three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2024-04-26T23:49:24Z</dcterms:modified>
</cp:coreProperties>
</file>