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F0BD5-50CD-4C26-9150-C3B7746803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94F8F6-2652-48AB-B254-86880639E5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FE992-6B04-4BEA-9AE8-AC2844CF2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2024-04-26T13:54:02Z</dcterms:modified>
</cp:coreProperties>
</file>