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869856-F31C-494A-9C7E-781338AC29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92C660-2951-4C4B-930D-B882B3B83B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2. Surface projections of color-coded statistical parametric maps (SPMs) showing statistically significant activations. The left sides of the figures correspond to the left hemisphere. The SPMs are group maps from 23 and 20 subjects for word task and picture task, respectively. Thresholds were set at P &lt; 0.05 after correction for multiple comparisons.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E9AC2E-8828-4295-86FC-EEF7BB9429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1376–1383, </a:t>
            </a:r>
            <a:r>
              <a:rPr lang="en-US" altLang="en-US" sz="1000">
                <a:solidFill>
                  <a:srgbClr val="333333"/>
                </a:solidFill>
                <a:hlinkClick r:id="rId3"/>
              </a:rPr>
              <a:t>https://doi.org/10.1093/cercor/bhh098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2. Surface projections of color-coded statistical parametric maps (SPMs) showing statistically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2. Surface projections of color-coded statistical parametric maps (SPMs) showing statistically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2024-04-26T03:03:33Z</dcterms:modified>
</cp:coreProperties>
</file>