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7BDCD-E968-4B19-8F23-DA3ACB0999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6CF30-7517-4076-B814-37A8864A42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2B7F7-1823-4B3D-9625-3E77591DFF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2024-09-20T06:13:28Z</dcterms:modified>
</cp:coreProperties>
</file>