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61675-F6ED-4A1F-9E62-9FE4D81FAB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50A84-469A-42EB-9F98-24EBD49ADA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088AF1-2939-43DA-898A-EC4E7043A9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2024-05-08T01:31:06Z</dcterms:modified>
</cp:coreProperties>
</file>