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E4D5CB8-140D-4EC0-94FF-6DC440095AB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066FA1-F9E8-457A-81CF-928D5135447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307A6F9-587E-4252-A3D1-FD6CECB918C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2024-09-18T23:36:32Z</dcterms:modified>
</cp:coreProperties>
</file>