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FBC80-3307-4CBB-8688-C427146C9C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399D0-477F-4413-B031-3D7BACAFB3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from the patient sample (n = 330), using multiple regression to predict scores, which resulted in near-perfect prediction, with regression equations that have a slope of 1.00 and an intercept of 0.00. Standardized regression coefficients are also presented for each of the four demographic variables (i.e., age, education, race, and sex); showing the influence the variables have on the regression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E42C2-71ED-40A8-BE0A-40E79F3798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7, November 2015, Pages 611–633,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7. </a:t>
            </a:r>
            <a:r>
              <a:rPr lang="en-US" altLang="en-US" b="0"/>
              <a:t>Data from the patient sample (n = 330), using multiple regression to predict scores, which resulted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7. Data from the patient sample (n = 330), using multiple regression to predict scores, which resulted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2024-04-27T01:50:06Z</dcterms:modified>
</cp:coreProperties>
</file>