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9D7DA2-C8FD-4594-9173-0E1A7389800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AE3578-918C-4E15-941C-799ADC99F60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Brain activity during face classification in controls, preoperative left TLE patients, and preoperative right TLE patients. The format is similar to Figure 2. Performance of the face classification task led to significant activity in occipital cortex, prefrontal cortex, parietal cortex, supplementary motor area, and motor cortex in all groups. Frontal activity was significantly lateralized in all groups.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6951D67-D9AE-41E0-BEA6-5BFD34051A0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2, February 2007, Pages 443–456, </a:t>
            </a:r>
            <a:r>
              <a:rPr lang="en-US" altLang="en-US" sz="1000">
                <a:solidFill>
                  <a:srgbClr val="333333"/>
                </a:solidFill>
                <a:hlinkClick r:id="rId3"/>
              </a:rPr>
              <a:t>https://doi.org/10.1093/cercor/bhj161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Brain activity during face classification in controls, preoperative left TLE patients, and preoperative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Brain activity during face classification in controls, preoperative left TLE patients, and preoperative right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2024-09-19T06:11:02Z</dcterms:modified>
</cp:coreProperties>
</file>