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EB4B5-1DE6-4B7B-BFFF-2D401DAFE8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7D0BFE-027C-4C96-B2C7-F71A166818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Drug-resistance testing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97757-1338-457E-B8C4-4FA6482F48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8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30, Issue Supplement_2, June 2000, Pages S117–S122,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https://doi.org/10.1086/313861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Drug-resistance testing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409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Drug-resistance testing methods.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2024-04-26T12:24:05Z</dcterms:modified>
</cp:coreProperties>
</file>