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8B050-460E-4E2F-A408-84ADBFD2E0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AB05CD-325F-4AB5-8B50-4D5D10A965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337CF-9EED-4210-9158-883E7E43AB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2024-04-26T11:58:32Z</dcterms:modified>
</cp:coreProperties>
</file>