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4E0E1E-C10D-416C-80C6-DF10F30701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10502E-EBE3-4CAF-B8A2-DEA0D650B2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Our solar twins compared to the Sun. Note that the solar (b − y) are as estimated indirectly from Sun-like stars by Holmberg et al. (2006). New twins are shown in bold face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The Authors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8379C8-7C55-4FFA-99A3-A8F725E28D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2.21730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426, Issue 1, 11 October 2012, Pages 484–495,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https://doi.org/10.1111/j.1365-2966.2012.21730.x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6. </a:t>
            </a:r>
            <a:r>
              <a:rPr lang="en-US" altLang="en-US" b="0"/>
              <a:t>Our solar twins compared to the Sun. Note that the solar (b − y) are as estimated indirectly from Sun-like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6. Our solar twins compared to the Sun. Note that the solar (b − y) are as estimated indirectly from Sun-like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2024-04-26T06:31:35Z</dcterms:modified>
</cp:coreProperties>
</file>