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06DFF1-1BD1-4397-A7D8-D0ECBDED7B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CAA742-FE21-44CC-A3B2-16CFFD5233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245D00-5DAB-4109-9F81-C721248DB1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2024-05-01T21:28:27Z</dcterms:modified>
</cp:coreProperties>
</file>