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F02D00-8494-4CD3-A791-0AF64DF97D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2E45FC-BEB8-44FE-AB72-4F3D312F15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Behavioral data. Rows show 2 representative subjects, and columns indicate 2 visual attributes, color and area. The horizontal axis is physical scale, and the vertical axis is perceptual scale. Subjects did the psychophysical task of difference scaling with one set given in each trial, chosen randomly out of 120 quadruples. Subjects' responses were subjected to maximum likelihood estimation, which led to estimated perceptual values. The dotted line shows hypothetical veridical responses. Error bars indicate 1 standard error of the means.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828F8-721D-4013-A063-09E7E37EAA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38–45, </a:t>
            </a:r>
            <a:r>
              <a:rPr lang="en-US" altLang="en-US" sz="1000">
                <a:solidFill>
                  <a:srgbClr val="333333"/>
                </a:solidFill>
                <a:hlinkClick r:id="rId3"/>
              </a:rPr>
              <a:t>https://doi.org/10.1093/cercor/bhm029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Behavioral data. Rows show 2 representative subjects, and columns indicate 2 visual attributes, color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Behavioral data. Rows show 2 representative subjects, and columns indicate 2 visual attributes, color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2024-04-26T05:26:26Z</dcterms:modified>
</cp:coreProperties>
</file>