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84906-FDC6-4D20-BE12-B0DCBF05A6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2436A-54A7-4B85-87B0-7ADDE47E3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83D9B-A084-4B2F-AE2F-EBBE1CD506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2024-04-26T22:01:10Z</dcterms:modified>
</cp:coreProperties>
</file>