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D643A-4755-4D21-9C30-CF8FEB732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60C34-E04C-4072-9CBC-13E3D3293B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and overlap of brain lesions. Panel (a) shows the lesions of the 10 subjects with ventromedial frontal damage, and panel (b) those of the 11 D/LF subjects. Lesions are projected on the same 7 axial slices of the standard Montreal Neurological Institute brain, oriented according to radiological convention (i.e., left is right). Areas damaged in one subject are shown in pink; brighter shades denote the degree to which lesions involve the same structures in 2 or more individuals, as indicated in the legend.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BF6C2-E059-43D6-924C-976989E5FF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percentage of errors in the perceptual judgment task (left panel) and of erratic choices in the preference judgment task (right panel) for all 3 groups of subjects.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BF6C2-E059-43D6-924C-976989E5FFF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l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2669–2674,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Location and overlap of brain lesions. Panel (a) shows the lesions of the 10 subjects with ventromedial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477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2669–2674,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mean percentage of errors in the perceptual judgment task (left panel) and of erratic choices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02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Location and overlap of brain lesions. Panel (a) shows the lesions of the 10 subjects with ventromedial ...</vt:lpstr>
      <vt:lpstr>Figure 2. The mean percentage of errors in the perceptual judgment task (left panel) and of erratic choices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2024-04-26T01:21:13Z</dcterms:modified>
</cp:coreProperties>
</file>