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2F62645-DF4A-454C-BCD2-A70844204DC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F562CB-9FDB-4C34-BB04-D1A21D282A3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Tangentially sectioned myelin-stained cortex of California ground squirrels (A–B) and an Eastern gray squirrel or tree squirrel (C). While S1 is clearly distinct from rostral areas of cortex, in middle and deep layers, both areas 3a and M1 are moderately myelinated (C), compared with more superficial layers (compare with Fig. 2E). Conventions as in previous figures.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A884F4-0D0C-44DA-9CA8-ADF9377F7E7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2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9, September 2012, Pages 1959–1978, </a:t>
            </a:r>
            <a:r>
              <a:rPr lang="en-US" altLang="en-US" sz="1000">
                <a:solidFill>
                  <a:srgbClr val="333333"/>
                </a:solidFill>
                <a:hlinkClick r:id="rId3"/>
              </a:rPr>
              <a:t>https://doi.org/10.1093/cercor/bhr228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Tangentially sectioned myelin-stained cortex of California ground squirrels (A–B) and an Eastern gray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Tangentially sectioned myelin-stained cortex of California ground squirrels (A–B) and an Eastern gray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2024-09-19T08:38:43Z</dcterms:modified>
</cp:coreProperties>
</file>