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9230F-E8ED-4458-861F-A4FCBFFE2C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2B122B-D211-4612-A88D-CB73C70FD4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R-MHD model of 3D H ii region expansion. Results are shown at 1.58 Myr for a slice through the symmetry axis of the 3D simulation. Coordinate axes show position in parsec, and gas number density is shown on a logarithmic scale of nH = 1–103 cm−3 as indicated. Velocity vectors are also shown where vector size is linearly proportional to velocity, v. The maximum velocity is vmax = 6.7 km s−1 in this figure. A white contour marking ion fraction x = 0.5 is also shown. The 14.2 μG magnetic field is initially horizontal (parallel to the symmetry axis).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22084C-6A14-4C08-8914-0E30D9F4C5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804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3, April 2011, Pages 2079–2094,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https://doi.org/10.1111/j.1365-2966.2010.18043.x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R-MHD model of 3D H ii region expansion. Results are shown at 1.58 Myr for a slice through the symmetry axis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R-MHD model of 3D H ii region expansion. Results are shown at 1.58 Myr for a slice through the symmetry axis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2024-04-26T04:41:16Z</dcterms:modified>
</cp:coreProperties>
</file>