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6E6C19-0237-456F-9C5D-84977B289C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049BCB-7233-41BA-AAA5-749CECA595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Illustration of the flanker task component for eliciting conflict in the ANT. There are 2 target conditions: targets with congruent or incongruent flankers, and 2 possible responses: left or right. The participants' task is to indicate the direction of the target, which is the center arrow. The center cross is the fixation point.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9FF118-C4CB-418B-A0E8-7262B5FB0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4, April 2008, Pages 796–805,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Illustration of the flanker task component for eliciting conflict in the ANT. There are 2 target conditions: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Illustration of the flanker task component for eliciting conflict in the ANT. There are 2 target conditions: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2024-04-26T20:14:02Z</dcterms:modified>
</cp:coreProperties>
</file>