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0D6B9B-DF7C-4F8F-9F14-A2CD355718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7A651-EF66-4683-AB6E-16FA312542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Half of a sigmoid curve depicting calculation of predicted probabilities following logistic regression using marginal standardization (dashed straight line) and prediction at the means (solid curved line) in unexposed people from a hypothetical population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2014; all rights reserved. Published by Oxford University Press on behalf of the International Epidemiological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3F594-FDB1-486A-B128-AA9879A5AA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u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43, Issue 3, June 2014, Pages 962–970,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https://doi.org/10.1093/ije/dyu029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Half of a sigmoid curve depicting calculation of predicted probabilities following logistic regression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346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Half of a sigmoid curve depicting calculation of predicted probabilities following logistic regression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2024-04-26T04:54:56Z</dcterms:modified>
</cp:coreProperties>
</file>