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BB27AA-ACC8-43CF-ACA0-26EB8C1D88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57CEF0-5318-4540-B943-B3E74792D1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Large-scale structure of galaxies detected in HIDEEP (filled circles). These pie-slices show the distribution in RA (upper) and Dec. (lower), with the angle expanded by a factor of 3 for clarity. Galaxies from NED (crosses) are included for comparative purposes, it can be seen the H i selected sample traces approximately the same large-scale structure.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EA8436-F143-4BFA-8136-04201CD187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3.0713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346, Issue 3, December 2003, Pages 787–802,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https://doi.org/10.1111/j.1365-2966.2003.07134.x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17. </a:t>
            </a:r>
            <a:r>
              <a:rPr lang="en-US" altLang="en-US" b="0"/>
              <a:t>Large-scale structure of galaxies detected in HIDEEP (filled circles). These pie-slices show the distribution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17. Large-scale structure of galaxies detected in HIDEEP (filled circles). These pie-slices show the distribution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2024-04-26T19:46:40Z</dcterms:modified>
</cp:coreProperties>
</file>