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81D5B1-4F1A-43AD-BE2E-3528314068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75F96D-E092-4329-BBBC-56A1676D52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of the ventral medial frontal cortex comparing the label after rSTG injections in the normal and MTL-lesioned hemispheres of Case M2. Area inside dashed-outline rectangles in (a) and (e) shown at higher magnification in (b–d) and (f–h), respectively. Arrows identify labeled axons in photomicrographs at low and high power magnifications. Scale bar: 250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2009.This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1636A-AE64-4A2A-B5DA-2387800509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9, September 2009, Pages 2114–2130,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Photomicrographs of the ventral medial frontal cortex comparing the label after rSTG injections in the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Photomicrographs of the ventral medial frontal cortex comparing the label after rSTG injections in the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2024-04-26T06:23:04Z</dcterms:modified>
</cp:coreProperties>
</file>