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6D103A-A92B-4D58-8C90-81A18CEB4E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BB3A1-6335-486B-A788-11C41BEED8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development of ECoG activity recorded from S1 in response to contralateral hindpaw tactile and noxious mechanical cutaneous stimulation in awake rats. (A) Sensory-evoked ECoG responses following tactile and noxious stimulation in awake rats at at P8 (n = 5), P14 (n = 9), 21 (n = 10), and P30 (n = 9). Arrows indicate the stimulus onset. (B) Comparison of the peak amplitudes of sensory-evoked ECoG activity and (C) relative increases over baseline, following tactile and noxious stimulation in awake rats. Graphs show means ± SD. Statistical analysis was performed using Paired Student's t-test. * indicates P &lt; 0.05, ** indicates P &lt; 0.01, ns indicates nonsignificant. (D) TF decomposition of evoked ECoG activity following tactile and noxious stimulation in awake rats at P8, P14, P21, and P30. Results are displayed as increases and decreases of energy relative to baseline. Circumscribed areas indicate the significant changes in signal energy from baseline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23F622-8910-4749-9F83-6E92525F8D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4513–4523, </a:t>
            </a:r>
            <a:r>
              <a:rPr lang="en-US" altLang="en-US" sz="1000">
                <a:solidFill>
                  <a:srgbClr val="333333"/>
                </a:solidFill>
                <a:hlinkClick r:id="rId3"/>
              </a:rPr>
              <a:t>https://doi.org/10.1093/cercor/bhw330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development of ECoG activity recorded from S1 in response to contralateral hindpaw tactile and noxious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development of ECoG activity recorded from S1 in response to contralateral hindpaw tactile and noxious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2024-04-26T19:52:40Z</dcterms:modified>
</cp:coreProperties>
</file>