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9CA140-C3EC-4B91-9507-4A833CDE80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0F421-8E89-461D-995B-43E15C72D2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Laminar variations in columnar uptake from three different extrastriate cortical areas. Data were taken from single-isotope maps, from layers 2, 4 and 6 (from left to right, respectively), from either V2, V4 or MT (top to bottom rows). Normalized [3H]DG signals were acquired from individual sections of M2.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E1D3E-A607-4FC4-9389-E99185BAAE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647–662,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 </a:t>
            </a:r>
            <a:r>
              <a:rPr lang="en-US" altLang="en-US" b="0"/>
              <a:t>Laminar variations in columnar uptake from three different extrastriate cortical areas. Data were taken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 Laminar variations in columnar uptake from three different extrastriate cortical areas. Data were taken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2024-04-27T00:12:49Z</dcterms:modified>
</cp:coreProperties>
</file>